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1" r:id="rId3"/>
    <p:sldId id="263" r:id="rId4"/>
    <p:sldId id="258" r:id="rId5"/>
    <p:sldId id="265" r:id="rId6"/>
    <p:sldId id="266" r:id="rId7"/>
    <p:sldId id="267" r:id="rId8"/>
    <p:sldId id="269" r:id="rId9"/>
    <p:sldId id="270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98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gif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1BBAEF-5C8A-4601-98BE-CD644AFB399A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B2563-9747-4C1A-942F-68A112A02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32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Atacama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B2563-9747-4C1A-942F-68A112A02B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19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88217-56DA-416C-B313-F080BB2B7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F1F38-7D45-4DE8-9C2F-B955E6FCF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A20AB-9C4B-438D-AD27-E5F69448B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4001F-BC5D-4F2D-B643-89D13C402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E0660-71F4-4578-9B15-3A523F873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17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1268-1B75-4025-AB6E-6B9CD65B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20AB4-C63B-494A-90FF-2B2728AFF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8C878-D1E4-4637-AC44-9D8F3CCD6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8F354-90F3-4DF3-B590-3578A0056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2B99A-1C0D-46DF-9949-D20D671B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001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25B67D-6B3F-4537-BAFD-4A8E744C3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33353-C822-4EAC-A9CB-CD59DAA8B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F2E74-87C6-43FE-846B-09187030A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843D5-20CE-4268-BEFA-B371DA2D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839E6-9361-4F55-A0C0-F78A7816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3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27D5-579B-4FBE-BAAA-2014881D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D12D9-8A75-496A-B040-1D45C7C76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44B9C-6007-4C87-8C2B-80E2BDBAE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60AC8-1C9D-4CE5-9FAF-6376B8C1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5DDE7-1D4B-45EF-B6BD-D662DEE4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FE7F-FCF9-492E-91D5-36087E72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FF840-26C4-47F2-B8B7-3F0A7A527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808F3-4DE8-45FE-8134-B7A1C424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34F94-F35D-4C60-AC42-F8527C99E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21F0D-EC65-4DAB-85F4-0CB2D02E5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6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F392-6437-4411-9EDC-0B8D8F27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DF2F1-2DD8-4401-B271-F67FD09D5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B4D32B-60D0-4630-97CE-69FD082A3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A07E4-FFB0-42A5-A6E2-2E500DAC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2D76F-00BC-4A8C-857E-A6333CFDF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6EC3A-E762-4610-B3D3-7BB3FB0B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07E5-CAEC-4782-A298-2181ECFFC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2C755-E9B1-46F3-860F-AD637B5A2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D8F52-1EF8-459B-803A-D2C43E4A7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288956-0B1C-4B85-AE78-603E891CD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9DF99C-11B9-4E4C-847D-723399EFB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7F363C-82CD-4103-814A-C7C6D9F5A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27FBA7-B78A-496D-98C2-0C0E6D6FC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418B33-9EFB-4FC7-8DBB-055F1475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20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34611-22E8-4C6C-A016-5C49CAB16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5AF79D-CFF5-4633-951D-51177D5D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3A8899-47E4-4B91-B04F-7DC747B35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9BF33-5C3C-44DF-80BA-47F63DF9D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9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C94D9-7FEB-4395-AE03-0608E5C7E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7B774-7D7F-4BDF-B3D5-D94D34860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035B2-1ADF-4784-A3E9-8B11E0C14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25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A435-F123-46F9-A2EC-6F133091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68B8B-A731-4BA6-A539-18D64E322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0844A-68DF-4051-964F-34B75A6CC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98C86-5379-4799-A8A0-EF6500E3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383D6-C536-465D-9B00-67625123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0A31A-DB00-4042-BE9F-4CB63EE8C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5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8B9D5-A67F-4CA8-ACE5-66162548B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517031-2120-4AF6-A5E8-75E9D75FE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982BB0-0E4C-4488-9C8A-E5724B13E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6E5D3-8805-42C3-83FC-F01205A6B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117E7-D296-4D39-994F-580581BA7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29F40-82F4-4C16-B2D0-E589DDC0E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2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3C47F5-1F95-46DA-82C1-7680EF4E5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061F0-E9C0-4326-B8D0-54E072AD5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4E340-6F7E-4AF8-9218-21A5276D1B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DE526-7881-42E4-9260-D0E06995DDDC}" type="datetimeFigureOut">
              <a:rPr lang="en-US" smtClean="0"/>
              <a:t>26-Jun-18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E137A-988C-48D1-BBFC-7850128A1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634FC-4448-4DC1-987E-B9D9A79E7D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7B67D-98B7-4E5F-81A1-458474780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8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aa.usno.navy.mil/data/docs/JulianDate.ph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tp6UkqIwVf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astro.unl.edu/naap/motion2/animations/ce_hc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astro.unl.edu/naap/motion3/animations/siderealSolarTim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82B9F-CAB2-4815-A27D-E8F704ABBA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Celestial Coordinate System &amp; Telescopes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BB567B-B381-403F-A1AA-32C0F8A501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Tanveer Karim,</a:t>
            </a:r>
          </a:p>
          <a:p>
            <a:r>
              <a:rPr lang="en-US" dirty="0"/>
              <a:t>Banneker &amp; Aztlán Institute and Harvard University</a:t>
            </a:r>
          </a:p>
          <a:p>
            <a:r>
              <a:rPr lang="en-US" dirty="0"/>
              <a:t>Day – 2, 26 June 2018</a:t>
            </a:r>
          </a:p>
        </p:txBody>
      </p:sp>
    </p:spTree>
    <p:extLst>
      <p:ext uri="{BB962C8B-B14F-4D97-AF65-F5344CB8AC3E}">
        <p14:creationId xmlns:p14="http://schemas.microsoft.com/office/powerpoint/2010/main" val="190793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6DB4-3FB0-43F3-8624-CF8790AB9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Julian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235BC-51F4-4C1A-B1D2-C476FEB59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31095"/>
            <a:ext cx="10515600" cy="254586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hlinkClick r:id="rId2"/>
              </a:rPr>
              <a:t>http://aa.usno.navy.mil/data/docs/JulianDate.php</a:t>
            </a: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63422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87C26C-A0F7-405F-8BC4-59F29C596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Horizontal Coordinate System</a:t>
            </a:r>
          </a:p>
        </p:txBody>
      </p:sp>
      <p:pic>
        <p:nvPicPr>
          <p:cNvPr id="19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7B22B7C-25AE-428E-8937-52AF370D6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7838" y="644973"/>
            <a:ext cx="6190312" cy="588079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43ED67-E36F-40AE-9EFE-4F330AA40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89284" y="4735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C1A124-28A9-43FF-8C97-BDB2BC06D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43526" y="40626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2">
            <a:extLst>
              <a:ext uri="{FF2B5EF4-FFF2-40B4-BE49-F238E27FC236}">
                <a16:creationId xmlns:a16="http://schemas.microsoft.com/office/drawing/2014/main" id="{F50DE321-4708-4DCD-A1FD-6A5FF4172C4E}"/>
              </a:ext>
            </a:extLst>
          </p:cNvPr>
          <p:cNvSpPr txBox="1">
            <a:spLocks/>
          </p:cNvSpPr>
          <p:nvPr/>
        </p:nvSpPr>
        <p:spPr>
          <a:xfrm>
            <a:off x="826637" y="1066800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solidFill>
                  <a:srgbClr val="FFFFFF"/>
                </a:solidFill>
              </a:rPr>
              <a:t>Horizontal 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1899256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2C72F4-F2FD-471E-B322-CCE0D564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Equatorial Coordinate System</a:t>
            </a:r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41C74D7-11CA-419D-B3A4-C6CAD7BBE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647714"/>
            <a:ext cx="6553545" cy="557051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AAF570-945C-4628-8635-772D390EB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92D4C-CF46-4FE0-8376-A07248A5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>
            <a:extLst>
              <a:ext uri="{FF2B5EF4-FFF2-40B4-BE49-F238E27FC236}">
                <a16:creationId xmlns:a16="http://schemas.microsoft.com/office/drawing/2014/main" id="{0119DB4A-58B3-4F9E-BFE1-D53C5E629272}"/>
              </a:ext>
            </a:extLst>
          </p:cNvPr>
          <p:cNvSpPr txBox="1">
            <a:spLocks/>
          </p:cNvSpPr>
          <p:nvPr/>
        </p:nvSpPr>
        <p:spPr>
          <a:xfrm>
            <a:off x="674237" y="914400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>
                <a:solidFill>
                  <a:srgbClr val="FFFFFF"/>
                </a:solidFill>
              </a:rPr>
              <a:t>Equatorial Coordinate System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46C742-1B70-4625-A314-8483D375A7EC}"/>
              </a:ext>
            </a:extLst>
          </p:cNvPr>
          <p:cNvSpPr txBox="1"/>
          <p:nvPr/>
        </p:nvSpPr>
        <p:spPr>
          <a:xfrm>
            <a:off x="10308151" y="6547231"/>
            <a:ext cx="18838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quantumredpill.wordpress.com</a:t>
            </a:r>
          </a:p>
        </p:txBody>
      </p:sp>
    </p:spTree>
    <p:extLst>
      <p:ext uri="{BB962C8B-B14F-4D97-AF65-F5344CB8AC3E}">
        <p14:creationId xmlns:p14="http://schemas.microsoft.com/office/powerpoint/2010/main" val="360827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generated with very high confidence">
            <a:extLst>
              <a:ext uri="{FF2B5EF4-FFF2-40B4-BE49-F238E27FC236}">
                <a16:creationId xmlns:a16="http://schemas.microsoft.com/office/drawing/2014/main" id="{6C392D29-89F5-49B4-83B5-B4B21FC59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38309"/>
            <a:ext cx="6553545" cy="498932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3900193-057B-45C3-8197-40B13B26B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Path of the Sun – Solstices and Equinoctes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5B28F0-5F36-4F0C-8B89-5A852B470959}"/>
              </a:ext>
            </a:extLst>
          </p:cNvPr>
          <p:cNvSpPr txBox="1"/>
          <p:nvPr/>
        </p:nvSpPr>
        <p:spPr>
          <a:xfrm>
            <a:off x="10102440" y="5688859"/>
            <a:ext cx="16049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solidFill>
                  <a:schemeClr val="bg1"/>
                </a:solidFill>
              </a:rPr>
              <a:t>http://astro.wsu.edu/worthey</a:t>
            </a:r>
          </a:p>
        </p:txBody>
      </p:sp>
    </p:spTree>
    <p:extLst>
      <p:ext uri="{BB962C8B-B14F-4D97-AF65-F5344CB8AC3E}">
        <p14:creationId xmlns:p14="http://schemas.microsoft.com/office/powerpoint/2010/main" val="214242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North Star (STAR TRAILS) Time-lapse HD!">
            <a:hlinkClick r:id="" action="ppaction://media"/>
            <a:extLst>
              <a:ext uri="{FF2B5EF4-FFF2-40B4-BE49-F238E27FC236}">
                <a16:creationId xmlns:a16="http://schemas.microsoft.com/office/drawing/2014/main" id="{56066F5B-C0CE-4DA5-B3AB-8B7B9DA6850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9911" y="22450"/>
            <a:ext cx="12112178" cy="68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39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534FA4-4FA4-4976-BD66-FCCC69481E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9E6513-13A6-4573-A656-C74233C7E03D}"/>
              </a:ext>
            </a:extLst>
          </p:cNvPr>
          <p:cNvSpPr txBox="1"/>
          <p:nvPr/>
        </p:nvSpPr>
        <p:spPr>
          <a:xfrm>
            <a:off x="11410122" y="6622894"/>
            <a:ext cx="8627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bg1"/>
                </a:solidFill>
              </a:rPr>
              <a:t>A. </a:t>
            </a:r>
            <a:r>
              <a:rPr lang="en-US" sz="1050" i="1" dirty="0" err="1">
                <a:solidFill>
                  <a:schemeClr val="bg1"/>
                </a:solidFill>
              </a:rPr>
              <a:t>Duro</a:t>
            </a:r>
            <a:r>
              <a:rPr lang="en-US" sz="1050" i="1" dirty="0">
                <a:solidFill>
                  <a:schemeClr val="bg1"/>
                </a:solidFill>
              </a:rPr>
              <a:t>/ESO</a:t>
            </a:r>
          </a:p>
        </p:txBody>
      </p:sp>
    </p:spTree>
    <p:extLst>
      <p:ext uri="{BB962C8B-B14F-4D97-AF65-F5344CB8AC3E}">
        <p14:creationId xmlns:p14="http://schemas.microsoft.com/office/powerpoint/2010/main" val="246239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E7EBD-BEA3-4D96-A91C-ED82144CC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Rotating Sky Explorer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BBF8E-D58E-4124-BA97-9396CCEE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27513"/>
            <a:ext cx="10515600" cy="3049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effectLst/>
                <a:hlinkClick r:id="rId2"/>
              </a:rPr>
              <a:t>http://astro.unl.edu/naap/motion2/animations/ce_hc.html</a:t>
            </a:r>
            <a:endParaRPr lang="en-US" sz="3200" dirty="0">
              <a:effectLst/>
            </a:endParaRPr>
          </a:p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67471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A4EA41-4ED7-4544-B458-9DEE81492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5561" y="492573"/>
            <a:ext cx="4190067" cy="58807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2A5478-20FA-499C-9F69-517C7EED3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Sidereal vs Solar Time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6B4F7-EDAE-4AB6-9D55-FD6A6CD10415}"/>
              </a:ext>
            </a:extLst>
          </p:cNvPr>
          <p:cNvSpPr txBox="1"/>
          <p:nvPr/>
        </p:nvSpPr>
        <p:spPr>
          <a:xfrm>
            <a:off x="11259671" y="6500729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1351999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BA268-46F0-4920-A7C1-C36ADFC9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Sidereal vs Solar Time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A7E63-514D-4CB8-B836-8046E3219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1983"/>
            <a:ext cx="10515600" cy="32349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http://astro.unl.edu/naap/motion3/animations/siderealSolarTime.html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538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131</Words>
  <Application>Microsoft Office PowerPoint</Application>
  <PresentationFormat>Widescreen</PresentationFormat>
  <Paragraphs>22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Celestial Coordinate System &amp; Telescopes</vt:lpstr>
      <vt:lpstr>Horizontal Coordinate System</vt:lpstr>
      <vt:lpstr>Equatorial Coordinate System</vt:lpstr>
      <vt:lpstr>Path of the Sun – Solstices and Equinoctes</vt:lpstr>
      <vt:lpstr>PowerPoint Presentation</vt:lpstr>
      <vt:lpstr>PowerPoint Presentation</vt:lpstr>
      <vt:lpstr>Rotating Sky Explorer</vt:lpstr>
      <vt:lpstr>Sidereal vs Solar Time</vt:lpstr>
      <vt:lpstr>Sidereal vs Solar Time Simulator</vt:lpstr>
      <vt:lpstr>Julian Date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Celestial Coordinate System &amp; Telescopes</dc:title>
  <dc:creator>Tanveer Karim</dc:creator>
  <cp:lastModifiedBy>Tanveer Karim</cp:lastModifiedBy>
  <cp:revision>21</cp:revision>
  <dcterms:created xsi:type="dcterms:W3CDTF">2018-06-25T17:28:41Z</dcterms:created>
  <dcterms:modified xsi:type="dcterms:W3CDTF">2018-06-26T16:55:13Z</dcterms:modified>
</cp:coreProperties>
</file>

<file path=docProps/thumbnail.jpeg>
</file>